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handoutMasterIdLst>
    <p:handoutMasterId r:id="rId17"/>
  </p:handoutMasterIdLst>
  <p:sldIdLst>
    <p:sldId id="256" r:id="rId5"/>
    <p:sldId id="258" r:id="rId6"/>
    <p:sldId id="263" r:id="rId7"/>
    <p:sldId id="262" r:id="rId8"/>
    <p:sldId id="276" r:id="rId9"/>
    <p:sldId id="278" r:id="rId10"/>
    <p:sldId id="277" r:id="rId11"/>
    <p:sldId id="279" r:id="rId12"/>
    <p:sldId id="261" r:id="rId13"/>
    <p:sldId id="266" r:id="rId14"/>
    <p:sldId id="2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E78017-590B-4D5F-83F9-974F2EF0C6D4}" v="46" dt="2023-01-08T19:03:58.313"/>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stin Louie" userId="ecc07ef4066d6a7e" providerId="LiveId" clId="{CCE78017-590B-4D5F-83F9-974F2EF0C6D4}"/>
    <pc:docChg chg="undo custSel addSld delSld modSld sldOrd">
      <pc:chgData name="Justin Louie" userId="ecc07ef4066d6a7e" providerId="LiveId" clId="{CCE78017-590B-4D5F-83F9-974F2EF0C6D4}" dt="2023-01-08T19:46:54.458" v="2814" actId="478"/>
      <pc:docMkLst>
        <pc:docMk/>
      </pc:docMkLst>
      <pc:sldChg chg="modSp mod modTransition">
        <pc:chgData name="Justin Louie" userId="ecc07ef4066d6a7e" providerId="LiveId" clId="{CCE78017-590B-4D5F-83F9-974F2EF0C6D4}" dt="2023-01-08T19:40:09.694" v="2796" actId="255"/>
        <pc:sldMkLst>
          <pc:docMk/>
          <pc:sldMk cId="4041433082" sldId="256"/>
        </pc:sldMkLst>
        <pc:spChg chg="mod">
          <ac:chgData name="Justin Louie" userId="ecc07ef4066d6a7e" providerId="LiveId" clId="{CCE78017-590B-4D5F-83F9-974F2EF0C6D4}" dt="2023-01-08T17:59:12.837" v="194" actId="1076"/>
          <ac:spMkLst>
            <pc:docMk/>
            <pc:sldMk cId="4041433082" sldId="256"/>
            <ac:spMk id="10" creationId="{01C44412-AA84-403C-A202-EAB7F3C81B03}"/>
          </ac:spMkLst>
        </pc:spChg>
        <pc:spChg chg="mod">
          <ac:chgData name="Justin Louie" userId="ecc07ef4066d6a7e" providerId="LiveId" clId="{CCE78017-590B-4D5F-83F9-974F2EF0C6D4}" dt="2023-01-08T19:40:09.694" v="2796" actId="255"/>
          <ac:spMkLst>
            <pc:docMk/>
            <pc:sldMk cId="4041433082" sldId="256"/>
            <ac:spMk id="13" creationId="{88D1462E-973D-4427-A664-EF751DF59796}"/>
          </ac:spMkLst>
        </pc:spChg>
      </pc:sldChg>
      <pc:sldChg chg="addSp delSp modSp del mod ord">
        <pc:chgData name="Justin Louie" userId="ecc07ef4066d6a7e" providerId="LiveId" clId="{CCE78017-590B-4D5F-83F9-974F2EF0C6D4}" dt="2023-01-08T19:40:22.752" v="2797" actId="2696"/>
        <pc:sldMkLst>
          <pc:docMk/>
          <pc:sldMk cId="2184235863" sldId="257"/>
        </pc:sldMkLst>
        <pc:spChg chg="add mod">
          <ac:chgData name="Justin Louie" userId="ecc07ef4066d6a7e" providerId="LiveId" clId="{CCE78017-590B-4D5F-83F9-974F2EF0C6D4}" dt="2023-01-08T18:08:09.611" v="306" actId="14100"/>
          <ac:spMkLst>
            <pc:docMk/>
            <pc:sldMk cId="2184235863" sldId="257"/>
            <ac:spMk id="2" creationId="{A7D38CD6-B670-8FFB-90CE-6F36FD405445}"/>
          </ac:spMkLst>
        </pc:spChg>
        <pc:spChg chg="mod">
          <ac:chgData name="Justin Louie" userId="ecc07ef4066d6a7e" providerId="LiveId" clId="{CCE78017-590B-4D5F-83F9-974F2EF0C6D4}" dt="2023-01-08T18:07:47.742" v="303" actId="20577"/>
          <ac:spMkLst>
            <pc:docMk/>
            <pc:sldMk cId="2184235863" sldId="257"/>
            <ac:spMk id="27" creationId="{AC2324A2-9A57-4433-8C66-C17D1D2703BF}"/>
          </ac:spMkLst>
        </pc:spChg>
        <pc:spChg chg="del mod">
          <ac:chgData name="Justin Louie" userId="ecc07ef4066d6a7e" providerId="LiveId" clId="{CCE78017-590B-4D5F-83F9-974F2EF0C6D4}" dt="2023-01-08T18:07:31.975" v="285"/>
          <ac:spMkLst>
            <pc:docMk/>
            <pc:sldMk cId="2184235863" sldId="257"/>
            <ac:spMk id="59" creationId="{FDAF9C5E-FFD5-49FC-9788-18CE8F0958C1}"/>
          </ac:spMkLst>
        </pc:spChg>
      </pc:sldChg>
      <pc:sldChg chg="modSp mod">
        <pc:chgData name="Justin Louie" userId="ecc07ef4066d6a7e" providerId="LiveId" clId="{CCE78017-590B-4D5F-83F9-974F2EF0C6D4}" dt="2023-01-08T18:11:27.474" v="404" actId="20577"/>
        <pc:sldMkLst>
          <pc:docMk/>
          <pc:sldMk cId="3109501799" sldId="258"/>
        </pc:sldMkLst>
        <pc:spChg chg="mod">
          <ac:chgData name="Justin Louie" userId="ecc07ef4066d6a7e" providerId="LiveId" clId="{CCE78017-590B-4D5F-83F9-974F2EF0C6D4}" dt="2023-01-08T18:05:16.988" v="274" actId="14100"/>
          <ac:spMkLst>
            <pc:docMk/>
            <pc:sldMk cId="3109501799" sldId="258"/>
            <ac:spMk id="18" creationId="{712FB54C-35C1-E9F2-3235-FE454986C8EA}"/>
          </ac:spMkLst>
        </pc:spChg>
        <pc:spChg chg="mod">
          <ac:chgData name="Justin Louie" userId="ecc07ef4066d6a7e" providerId="LiveId" clId="{CCE78017-590B-4D5F-83F9-974F2EF0C6D4}" dt="2023-01-08T18:11:27.474" v="404" actId="20577"/>
          <ac:spMkLst>
            <pc:docMk/>
            <pc:sldMk cId="3109501799" sldId="258"/>
            <ac:spMk id="46" creationId="{3DE22AEE-5FE7-411E-BE12-05628BC028BA}"/>
          </ac:spMkLst>
        </pc:spChg>
      </pc:sldChg>
      <pc:sldChg chg="modSp mod modNotesTx">
        <pc:chgData name="Justin Louie" userId="ecc07ef4066d6a7e" providerId="LiveId" clId="{CCE78017-590B-4D5F-83F9-974F2EF0C6D4}" dt="2023-01-08T19:34:53.728" v="2731" actId="20577"/>
        <pc:sldMkLst>
          <pc:docMk/>
          <pc:sldMk cId="2011919857" sldId="261"/>
        </pc:sldMkLst>
        <pc:spChg chg="mod">
          <ac:chgData name="Justin Louie" userId="ecc07ef4066d6a7e" providerId="LiveId" clId="{CCE78017-590B-4D5F-83F9-974F2EF0C6D4}" dt="2023-01-08T18:04:38.814" v="270" actId="1076"/>
          <ac:spMkLst>
            <pc:docMk/>
            <pc:sldMk cId="2011919857" sldId="261"/>
            <ac:spMk id="24" creationId="{F92EC24E-3E0A-471B-9A70-B29306D2DABB}"/>
          </ac:spMkLst>
        </pc:spChg>
        <pc:spChg chg="mod">
          <ac:chgData name="Justin Louie" userId="ecc07ef4066d6a7e" providerId="LiveId" clId="{CCE78017-590B-4D5F-83F9-974F2EF0C6D4}" dt="2023-01-08T19:15:51.402" v="2320" actId="20577"/>
          <ac:spMkLst>
            <pc:docMk/>
            <pc:sldMk cId="2011919857" sldId="261"/>
            <ac:spMk id="39" creationId="{2B0040E8-BBFE-4B5E-9ADF-88F6C234CBAB}"/>
          </ac:spMkLst>
        </pc:spChg>
      </pc:sldChg>
      <pc:sldChg chg="addSp delSp modSp mod modNotesTx">
        <pc:chgData name="Justin Louie" userId="ecc07ef4066d6a7e" providerId="LiveId" clId="{CCE78017-590B-4D5F-83F9-974F2EF0C6D4}" dt="2023-01-08T19:01:02.126" v="2176" actId="1076"/>
        <pc:sldMkLst>
          <pc:docMk/>
          <pc:sldMk cId="3716496139" sldId="262"/>
        </pc:sldMkLst>
        <pc:spChg chg="add del mod">
          <ac:chgData name="Justin Louie" userId="ecc07ef4066d6a7e" providerId="LiveId" clId="{CCE78017-590B-4D5F-83F9-974F2EF0C6D4}" dt="2023-01-08T18:48:58.477" v="1426"/>
          <ac:spMkLst>
            <pc:docMk/>
            <pc:sldMk cId="3716496139" sldId="262"/>
            <ac:spMk id="2" creationId="{74225352-E622-DBDF-6687-50ACA8E314F7}"/>
          </ac:spMkLst>
        </pc:spChg>
        <pc:spChg chg="mod">
          <ac:chgData name="Justin Louie" userId="ecc07ef4066d6a7e" providerId="LiveId" clId="{CCE78017-590B-4D5F-83F9-974F2EF0C6D4}" dt="2023-01-08T19:01:02.126" v="2176" actId="1076"/>
          <ac:spMkLst>
            <pc:docMk/>
            <pc:sldMk cId="3716496139" sldId="262"/>
            <ac:spMk id="6" creationId="{2EEEFBA2-D2C5-483D-A977-8998D1677BEF}"/>
          </ac:spMkLst>
        </pc:spChg>
        <pc:picChg chg="add del mod">
          <ac:chgData name="Justin Louie" userId="ecc07ef4066d6a7e" providerId="LiveId" clId="{CCE78017-590B-4D5F-83F9-974F2EF0C6D4}" dt="2023-01-08T18:50:53.862" v="1437" actId="21"/>
          <ac:picMkLst>
            <pc:docMk/>
            <pc:sldMk cId="3716496139" sldId="262"/>
            <ac:picMk id="1026" creationId="{86AE9ED4-0970-DCB9-3297-9FB1430B9723}"/>
          </ac:picMkLst>
        </pc:picChg>
      </pc:sldChg>
      <pc:sldChg chg="modSp mod">
        <pc:chgData name="Justin Louie" userId="ecc07ef4066d6a7e" providerId="LiveId" clId="{CCE78017-590B-4D5F-83F9-974F2EF0C6D4}" dt="2023-01-08T18:12:32.525" v="428" actId="20577"/>
        <pc:sldMkLst>
          <pc:docMk/>
          <pc:sldMk cId="2590226737" sldId="263"/>
        </pc:sldMkLst>
        <pc:spChg chg="mod">
          <ac:chgData name="Justin Louie" userId="ecc07ef4066d6a7e" providerId="LiveId" clId="{CCE78017-590B-4D5F-83F9-974F2EF0C6D4}" dt="2023-01-08T18:00:57.947" v="228" actId="14100"/>
          <ac:spMkLst>
            <pc:docMk/>
            <pc:sldMk cId="2590226737" sldId="263"/>
            <ac:spMk id="13" creationId="{4D367819-9C54-4A3B-90AC-2B4EEEBCCDF3}"/>
          </ac:spMkLst>
        </pc:spChg>
        <pc:spChg chg="mod">
          <ac:chgData name="Justin Louie" userId="ecc07ef4066d6a7e" providerId="LiveId" clId="{CCE78017-590B-4D5F-83F9-974F2EF0C6D4}" dt="2023-01-08T18:01:19.575" v="230" actId="14100"/>
          <ac:spMkLst>
            <pc:docMk/>
            <pc:sldMk cId="2590226737" sldId="263"/>
            <ac:spMk id="15" creationId="{FF42323A-F1D2-482E-AE8B-36FC42FCE778}"/>
          </ac:spMkLst>
        </pc:spChg>
        <pc:spChg chg="mod">
          <ac:chgData name="Justin Louie" userId="ecc07ef4066d6a7e" providerId="LiveId" clId="{CCE78017-590B-4D5F-83F9-974F2EF0C6D4}" dt="2023-01-08T18:01:48.147" v="232" actId="14100"/>
          <ac:spMkLst>
            <pc:docMk/>
            <pc:sldMk cId="2590226737" sldId="263"/>
            <ac:spMk id="17" creationId="{CD56C48C-948A-41FB-A293-F6907B595BCF}"/>
          </ac:spMkLst>
        </pc:spChg>
        <pc:spChg chg="mod">
          <ac:chgData name="Justin Louie" userId="ecc07ef4066d6a7e" providerId="LiveId" clId="{CCE78017-590B-4D5F-83F9-974F2EF0C6D4}" dt="2023-01-08T17:53:24.909" v="131" actId="255"/>
          <ac:spMkLst>
            <pc:docMk/>
            <pc:sldMk cId="2590226737" sldId="263"/>
            <ac:spMk id="34" creationId="{4BB0BCF4-9D20-4758-AE5E-FC431503F671}"/>
          </ac:spMkLst>
        </pc:spChg>
        <pc:spChg chg="mod">
          <ac:chgData name="Justin Louie" userId="ecc07ef4066d6a7e" providerId="LiveId" clId="{CCE78017-590B-4D5F-83F9-974F2EF0C6D4}" dt="2023-01-08T18:02:22.969" v="237" actId="1076"/>
          <ac:spMkLst>
            <pc:docMk/>
            <pc:sldMk cId="2590226737" sldId="263"/>
            <ac:spMk id="40" creationId="{F09B50DC-B299-47D5-8FBF-8BB1F764A59C}"/>
          </ac:spMkLst>
        </pc:spChg>
        <pc:spChg chg="mod">
          <ac:chgData name="Justin Louie" userId="ecc07ef4066d6a7e" providerId="LiveId" clId="{CCE78017-590B-4D5F-83F9-974F2EF0C6D4}" dt="2023-01-08T18:10:26.182" v="398" actId="1076"/>
          <ac:spMkLst>
            <pc:docMk/>
            <pc:sldMk cId="2590226737" sldId="263"/>
            <ac:spMk id="42" creationId="{974545B8-60BB-4D0D-8EE6-4D20EFAB711B}"/>
          </ac:spMkLst>
        </pc:spChg>
        <pc:spChg chg="mod">
          <ac:chgData name="Justin Louie" userId="ecc07ef4066d6a7e" providerId="LiveId" clId="{CCE78017-590B-4D5F-83F9-974F2EF0C6D4}" dt="2023-01-08T18:12:32.525" v="428" actId="20577"/>
          <ac:spMkLst>
            <pc:docMk/>
            <pc:sldMk cId="2590226737" sldId="263"/>
            <ac:spMk id="44" creationId="{08BF14CB-16F9-4C81-89C6-D1803D9FF6C5}"/>
          </ac:spMkLst>
        </pc:spChg>
        <pc:picChg chg="mod">
          <ac:chgData name="Justin Louie" userId="ecc07ef4066d6a7e" providerId="LiveId" clId="{CCE78017-590B-4D5F-83F9-974F2EF0C6D4}" dt="2023-01-08T18:01:59.403" v="233" actId="14100"/>
          <ac:picMkLst>
            <pc:docMk/>
            <pc:sldMk cId="2590226737" sldId="263"/>
            <ac:picMk id="14" creationId="{5EB2FC54-BDCC-433E-9F5F-4479FEC4CB11}"/>
          </ac:picMkLst>
        </pc:picChg>
        <pc:picChg chg="mod">
          <ac:chgData name="Justin Louie" userId="ecc07ef4066d6a7e" providerId="LiveId" clId="{CCE78017-590B-4D5F-83F9-974F2EF0C6D4}" dt="2023-01-08T18:02:16.215" v="236" actId="14100"/>
          <ac:picMkLst>
            <pc:docMk/>
            <pc:sldMk cId="2590226737" sldId="263"/>
            <ac:picMk id="16" creationId="{4F06236B-DDE6-47A9-8020-9F1D55DB8D8A}"/>
          </ac:picMkLst>
        </pc:picChg>
        <pc:picChg chg="mod">
          <ac:chgData name="Justin Louie" userId="ecc07ef4066d6a7e" providerId="LiveId" clId="{CCE78017-590B-4D5F-83F9-974F2EF0C6D4}" dt="2023-01-08T18:02:10.491" v="235" actId="14100"/>
          <ac:picMkLst>
            <pc:docMk/>
            <pc:sldMk cId="2590226737" sldId="263"/>
            <ac:picMk id="18" creationId="{9228EBB1-292A-4381-80B0-8545A1B57578}"/>
          </ac:picMkLst>
        </pc:picChg>
        <pc:cxnChg chg="mod">
          <ac:chgData name="Justin Louie" userId="ecc07ef4066d6a7e" providerId="LiveId" clId="{CCE78017-590B-4D5F-83F9-974F2EF0C6D4}" dt="2023-01-08T18:09:42.536" v="397" actId="1076"/>
          <ac:cxnSpMkLst>
            <pc:docMk/>
            <pc:sldMk cId="2590226737" sldId="263"/>
            <ac:cxnSpMk id="12" creationId="{82E4A9E0-B9B8-477E-BAB2-C435AE05A5C3}"/>
          </ac:cxnSpMkLst>
        </pc:cxnChg>
      </pc:sldChg>
      <pc:sldChg chg="modSp mod">
        <pc:chgData name="Justin Louie" userId="ecc07ef4066d6a7e" providerId="LiveId" clId="{CCE78017-590B-4D5F-83F9-974F2EF0C6D4}" dt="2023-01-08T19:27:21.390" v="2379" actId="1076"/>
        <pc:sldMkLst>
          <pc:docMk/>
          <pc:sldMk cId="4086334256" sldId="266"/>
        </pc:sldMkLst>
        <pc:spChg chg="mod">
          <ac:chgData name="Justin Louie" userId="ecc07ef4066d6a7e" providerId="LiveId" clId="{CCE78017-590B-4D5F-83F9-974F2EF0C6D4}" dt="2023-01-08T19:27:21.390" v="2379" actId="1076"/>
          <ac:spMkLst>
            <pc:docMk/>
            <pc:sldMk cId="4086334256" sldId="266"/>
            <ac:spMk id="12" creationId="{BF1BDBBF-ED96-2B60-4564-0B25490C554C}"/>
          </ac:spMkLst>
        </pc:spChg>
        <pc:spChg chg="mod">
          <ac:chgData name="Justin Louie" userId="ecc07ef4066d6a7e" providerId="LiveId" clId="{CCE78017-590B-4D5F-83F9-974F2EF0C6D4}" dt="2023-01-08T18:06:10.652" v="278" actId="14100"/>
          <ac:spMkLst>
            <pc:docMk/>
            <pc:sldMk cId="4086334256" sldId="266"/>
            <ac:spMk id="35" creationId="{8ABCBBC9-D2F7-48B4-9184-C97F038376BF}"/>
          </ac:spMkLst>
        </pc:spChg>
      </pc:sldChg>
      <pc:sldChg chg="del">
        <pc:chgData name="Justin Louie" userId="ecc07ef4066d6a7e" providerId="LiveId" clId="{CCE78017-590B-4D5F-83F9-974F2EF0C6D4}" dt="2023-01-08T18:06:26.313" v="279" actId="2696"/>
        <pc:sldMkLst>
          <pc:docMk/>
          <pc:sldMk cId="2069803008" sldId="271"/>
        </pc:sldMkLst>
      </pc:sldChg>
      <pc:sldChg chg="modSp mod">
        <pc:chgData name="Justin Louie" userId="ecc07ef4066d6a7e" providerId="LiveId" clId="{CCE78017-590B-4D5F-83F9-974F2EF0C6D4}" dt="2023-01-08T18:06:33.233" v="280" actId="255"/>
        <pc:sldMkLst>
          <pc:docMk/>
          <pc:sldMk cId="2806944598" sldId="275"/>
        </pc:sldMkLst>
        <pc:spChg chg="mod">
          <ac:chgData name="Justin Louie" userId="ecc07ef4066d6a7e" providerId="LiveId" clId="{CCE78017-590B-4D5F-83F9-974F2EF0C6D4}" dt="2023-01-08T18:06:33.233" v="280" actId="255"/>
          <ac:spMkLst>
            <pc:docMk/>
            <pc:sldMk cId="2806944598" sldId="275"/>
            <ac:spMk id="9" creationId="{54B54C36-E55C-4D10-96EB-21DBB6481D7E}"/>
          </ac:spMkLst>
        </pc:spChg>
      </pc:sldChg>
      <pc:sldChg chg="addSp delSp modSp new ord">
        <pc:chgData name="Justin Louie" userId="ecc07ef4066d6a7e" providerId="LiveId" clId="{CCE78017-590B-4D5F-83F9-974F2EF0C6D4}" dt="2023-01-08T19:08:13.244" v="2273"/>
        <pc:sldMkLst>
          <pc:docMk/>
          <pc:sldMk cId="3904107434" sldId="276"/>
        </pc:sldMkLst>
        <pc:spChg chg="del">
          <ac:chgData name="Justin Louie" userId="ecc07ef4066d6a7e" providerId="LiveId" clId="{CCE78017-590B-4D5F-83F9-974F2EF0C6D4}" dt="2023-01-08T18:50:57.933" v="1438"/>
          <ac:spMkLst>
            <pc:docMk/>
            <pc:sldMk cId="3904107434" sldId="276"/>
            <ac:spMk id="3" creationId="{70615695-8A88-CAFF-CB56-43DF51584857}"/>
          </ac:spMkLst>
        </pc:spChg>
        <pc:picChg chg="add mod">
          <ac:chgData name="Justin Louie" userId="ecc07ef4066d6a7e" providerId="LiveId" clId="{CCE78017-590B-4D5F-83F9-974F2EF0C6D4}" dt="2023-01-08T18:51:46.159" v="1444" actId="14100"/>
          <ac:picMkLst>
            <pc:docMk/>
            <pc:sldMk cId="3904107434" sldId="276"/>
            <ac:picMk id="4" creationId="{08EEE568-75ED-7BCD-8DF4-7E22741904D5}"/>
          </ac:picMkLst>
        </pc:picChg>
      </pc:sldChg>
      <pc:sldChg chg="addSp delSp modSp new mod modNotesTx">
        <pc:chgData name="Justin Louie" userId="ecc07ef4066d6a7e" providerId="LiveId" clId="{CCE78017-590B-4D5F-83F9-974F2EF0C6D4}" dt="2023-01-08T19:29:27.777" v="2380" actId="478"/>
        <pc:sldMkLst>
          <pc:docMk/>
          <pc:sldMk cId="2505789146" sldId="277"/>
        </pc:sldMkLst>
        <pc:spChg chg="del mod">
          <ac:chgData name="Justin Louie" userId="ecc07ef4066d6a7e" providerId="LiveId" clId="{CCE78017-590B-4D5F-83F9-974F2EF0C6D4}" dt="2023-01-08T19:29:27.777" v="2380" actId="478"/>
          <ac:spMkLst>
            <pc:docMk/>
            <pc:sldMk cId="2505789146" sldId="277"/>
            <ac:spMk id="2" creationId="{5C267FE7-3693-DD4A-C115-2B47E04D1C5E}"/>
          </ac:spMkLst>
        </pc:spChg>
        <pc:spChg chg="mod">
          <ac:chgData name="Justin Louie" userId="ecc07ef4066d6a7e" providerId="LiveId" clId="{CCE78017-590B-4D5F-83F9-974F2EF0C6D4}" dt="2023-01-08T18:52:12.894" v="1447" actId="1076"/>
          <ac:spMkLst>
            <pc:docMk/>
            <pc:sldMk cId="2505789146" sldId="277"/>
            <ac:spMk id="3" creationId="{CC7706A2-877A-A54D-1E70-C2090545EA46}"/>
          </ac:spMkLst>
        </pc:spChg>
        <pc:spChg chg="del mod">
          <ac:chgData name="Justin Louie" userId="ecc07ef4066d6a7e" providerId="LiveId" clId="{CCE78017-590B-4D5F-83F9-974F2EF0C6D4}" dt="2023-01-08T18:53:38.248" v="1460" actId="478"/>
          <ac:spMkLst>
            <pc:docMk/>
            <pc:sldMk cId="2505789146" sldId="277"/>
            <ac:spMk id="4" creationId="{146AF1CA-5605-FC43-CC5D-CEBF12940AAA}"/>
          </ac:spMkLst>
        </pc:spChg>
        <pc:spChg chg="mod">
          <ac:chgData name="Justin Louie" userId="ecc07ef4066d6a7e" providerId="LiveId" clId="{CCE78017-590B-4D5F-83F9-974F2EF0C6D4}" dt="2023-01-08T18:52:17.035" v="1448" actId="1076"/>
          <ac:spMkLst>
            <pc:docMk/>
            <pc:sldMk cId="2505789146" sldId="277"/>
            <ac:spMk id="5" creationId="{F5FBE0A5-C6B7-0C46-C014-FB44136A946A}"/>
          </ac:spMkLst>
        </pc:spChg>
        <pc:spChg chg="mod">
          <ac:chgData name="Justin Louie" userId="ecc07ef4066d6a7e" providerId="LiveId" clId="{CCE78017-590B-4D5F-83F9-974F2EF0C6D4}" dt="2023-01-08T18:52:19.583" v="1449" actId="14100"/>
          <ac:spMkLst>
            <pc:docMk/>
            <pc:sldMk cId="2505789146" sldId="277"/>
            <ac:spMk id="6" creationId="{56AEDE8C-8095-99DB-C636-E4889C9065D7}"/>
          </ac:spMkLst>
        </pc:spChg>
        <pc:picChg chg="add mod">
          <ac:chgData name="Justin Louie" userId="ecc07ef4066d6a7e" providerId="LiveId" clId="{CCE78017-590B-4D5F-83F9-974F2EF0C6D4}" dt="2023-01-08T19:03:29.707" v="2196" actId="14100"/>
          <ac:picMkLst>
            <pc:docMk/>
            <pc:sldMk cId="2505789146" sldId="277"/>
            <ac:picMk id="2050" creationId="{D69B5A4E-6D8C-5ABD-DFA2-842FBF83E882}"/>
          </ac:picMkLst>
        </pc:picChg>
        <pc:picChg chg="add mod">
          <ac:chgData name="Justin Louie" userId="ecc07ef4066d6a7e" providerId="LiveId" clId="{CCE78017-590B-4D5F-83F9-974F2EF0C6D4}" dt="2023-01-08T19:03:23.603" v="2194" actId="1076"/>
          <ac:picMkLst>
            <pc:docMk/>
            <pc:sldMk cId="2505789146" sldId="277"/>
            <ac:picMk id="2052" creationId="{21823107-3035-46AE-51F7-0D8D3B1341F1}"/>
          </ac:picMkLst>
        </pc:picChg>
      </pc:sldChg>
      <pc:sldChg chg="addSp delSp modSp new mod ord">
        <pc:chgData name="Justin Louie" userId="ecc07ef4066d6a7e" providerId="LiveId" clId="{CCE78017-590B-4D5F-83F9-974F2EF0C6D4}" dt="2023-01-08T19:46:54.458" v="2814" actId="478"/>
        <pc:sldMkLst>
          <pc:docMk/>
          <pc:sldMk cId="1302590568" sldId="278"/>
        </pc:sldMkLst>
        <pc:spChg chg="del">
          <ac:chgData name="Justin Louie" userId="ecc07ef4066d6a7e" providerId="LiveId" clId="{CCE78017-590B-4D5F-83F9-974F2EF0C6D4}" dt="2023-01-08T19:46:54.458" v="2814" actId="478"/>
          <ac:spMkLst>
            <pc:docMk/>
            <pc:sldMk cId="1302590568" sldId="278"/>
            <ac:spMk id="2" creationId="{50CE8156-38BE-99E2-C56A-91BE9C2FFF68}"/>
          </ac:spMkLst>
        </pc:spChg>
        <pc:spChg chg="del">
          <ac:chgData name="Justin Louie" userId="ecc07ef4066d6a7e" providerId="LiveId" clId="{CCE78017-590B-4D5F-83F9-974F2EF0C6D4}" dt="2023-01-08T19:02:07.027" v="2180"/>
          <ac:spMkLst>
            <pc:docMk/>
            <pc:sldMk cId="1302590568" sldId="278"/>
            <ac:spMk id="3" creationId="{AAC3478B-1E8E-C879-13D8-438AF35B12F8}"/>
          </ac:spMkLst>
        </pc:spChg>
        <pc:picChg chg="add mod">
          <ac:chgData name="Justin Louie" userId="ecc07ef4066d6a7e" providerId="LiveId" clId="{CCE78017-590B-4D5F-83F9-974F2EF0C6D4}" dt="2023-01-08T19:02:43.097" v="2187" actId="1076"/>
          <ac:picMkLst>
            <pc:docMk/>
            <pc:sldMk cId="1302590568" sldId="278"/>
            <ac:picMk id="4098" creationId="{E38C0B41-F9BE-4EB7-34F8-BF73602E5432}"/>
          </ac:picMkLst>
        </pc:picChg>
      </pc:sldChg>
      <pc:sldChg chg="modSp add mod ord modNotesTx">
        <pc:chgData name="Justin Louie" userId="ecc07ef4066d6a7e" providerId="LiveId" clId="{CCE78017-590B-4D5F-83F9-974F2EF0C6D4}" dt="2023-01-08T19:40:52.664" v="2813" actId="20577"/>
        <pc:sldMkLst>
          <pc:docMk/>
          <pc:sldMk cId="3619175804" sldId="279"/>
        </pc:sldMkLst>
        <pc:spChg chg="mod">
          <ac:chgData name="Justin Louie" userId="ecc07ef4066d6a7e" providerId="LiveId" clId="{CCE78017-590B-4D5F-83F9-974F2EF0C6D4}" dt="2023-01-08T19:19:46.713" v="2376" actId="20577"/>
          <ac:spMkLst>
            <pc:docMk/>
            <pc:sldMk cId="3619175804" sldId="279"/>
            <ac:spMk id="6" creationId="{2EEEFBA2-D2C5-483D-A977-8998D1677BE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1/8/2023</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Hi my name is ___ and we are Team Atari.</a:t>
            </a:r>
          </a:p>
        </p:txBody>
      </p:sp>
      <p:sp>
        <p:nvSpPr>
          <p:cNvPr id="4" name="Slide Number Placeholder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3088527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objective of our project is to create a more sustainable mining operation by reducing fuel consumption and greenhouse gas emissions.  </a:t>
            </a:r>
          </a:p>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focused on data set 0</a:t>
            </a:r>
          </a:p>
          <a:p>
            <a:pPr marL="171450" indent="-171450">
              <a:buFont typeface="Arial" panose="020B0604020202020204" pitchFamily="34" charset="0"/>
              <a:buChar char="•"/>
            </a:pPr>
            <a:r>
              <a:rPr lang="en-US" dirty="0"/>
              <a:t>Identify trends in the data that revealed opportunities to increase the efficiency of mining operations.  </a:t>
            </a:r>
          </a:p>
          <a:p>
            <a:pPr marL="171450" indent="-171450">
              <a:buFont typeface="Arial" panose="020B0604020202020204" pitchFamily="34" charset="0"/>
              <a:buChar char="•"/>
            </a:pPr>
            <a:r>
              <a:rPr lang="en-US" dirty="0"/>
              <a:t>Specifically, five out of the nine shovels did not deliver any payload to any haul truck, but were nevertheless consistently visited by almost every truck and several dumps did not receive any payloads.</a:t>
            </a:r>
          </a:p>
          <a:p>
            <a:pPr marL="171450" indent="-171450">
              <a:buFont typeface="Arial" panose="020B0604020202020204" pitchFamily="34" charset="0"/>
              <a:buChar char="•"/>
            </a:pPr>
            <a:r>
              <a:rPr lang="en-US" dirty="0"/>
              <a:t>Efficiency would be increased by bypassing these inactive shovels and dumps.</a:t>
            </a:r>
          </a:p>
          <a:p>
            <a:pPr marL="171450" indent="-171450">
              <a:buFont typeface="Arial" panose="020B0604020202020204" pitchFamily="34" charset="0"/>
              <a:buChar char="•"/>
            </a:pPr>
            <a:r>
              <a:rPr lang="en-US" dirty="0"/>
              <a:t>We created a desktop application that provides a map of the most efficient route to travel from shovel to dump given user input.</a:t>
            </a:r>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3</a:t>
            </a:fld>
            <a:endParaRPr lang="en-US" dirty="0"/>
          </a:p>
        </p:txBody>
      </p:sp>
    </p:spTree>
    <p:extLst>
      <p:ext uri="{BB962C8B-B14F-4D97-AF65-F5344CB8AC3E}">
        <p14:creationId xmlns:p14="http://schemas.microsoft.com/office/powerpoint/2010/main" val="650713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Walkthrough of data extraction process</a:t>
            </a:r>
          </a:p>
          <a:p>
            <a:pPr marL="171450" indent="-171450">
              <a:buFont typeface="Arial" panose="020B0604020202020204" pitchFamily="34" charset="0"/>
              <a:buChar char="•"/>
            </a:pPr>
            <a:r>
              <a:rPr lang="en-CA" dirty="0"/>
              <a:t>Assumed random grid time zone ( in the Atlantic ocean) that fit all of our </a:t>
            </a:r>
            <a:r>
              <a:rPr lang="en-CA" dirty="0" err="1"/>
              <a:t>gps</a:t>
            </a:r>
            <a:r>
              <a:rPr lang="en-CA" dirty="0"/>
              <a:t> northing and </a:t>
            </a:r>
            <a:r>
              <a:rPr lang="en-CA" dirty="0" err="1"/>
              <a:t>gps</a:t>
            </a:r>
            <a:r>
              <a:rPr lang="en-CA" dirty="0"/>
              <a:t> easting points  so we were able to convert UTM coordinates to longitude and latitude ( We chose 44 N according to 32</a:t>
            </a:r>
          </a:p>
          <a:p>
            <a:pPr marL="171450" indent="-171450">
              <a:buFont typeface="Arial" panose="020B0604020202020204" pitchFamily="34" charset="0"/>
              <a:buChar char="•"/>
            </a:pPr>
            <a:r>
              <a:rPr lang="en-CA" dirty="0"/>
              <a:t>Explanation of how results are generated</a:t>
            </a:r>
          </a:p>
          <a:p>
            <a:pPr marL="171450" indent="-171450">
              <a:buFont typeface="Arial" panose="020B0604020202020204" pitchFamily="34" charset="0"/>
              <a:buChar char="•"/>
            </a:pPr>
            <a:r>
              <a:rPr lang="en-CA" dirty="0"/>
              <a:t>Shovels 1, 2, 3, and 6 are active </a:t>
            </a:r>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dirty="0"/>
          </a:p>
        </p:txBody>
      </p:sp>
    </p:spTree>
    <p:extLst>
      <p:ext uri="{BB962C8B-B14F-4D97-AF65-F5344CB8AC3E}">
        <p14:creationId xmlns:p14="http://schemas.microsoft.com/office/powerpoint/2010/main" val="880947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Example: Entering Truck ID and Shovel ID – Resulting optimal route display</a:t>
            </a:r>
          </a:p>
          <a:p>
            <a:r>
              <a:rPr lang="en-CA" dirty="0"/>
              <a:t>Find least average mean of fuel consumption rate from active shovel ID to an active Dump ID</a:t>
            </a:r>
          </a:p>
          <a:p>
            <a:r>
              <a:rPr lang="en-CA" dirty="0"/>
              <a:t>Algorithm would return a value that would ask user for Shovel ID, so that if the Shovel ID is inactive, it will tell the user to find a different Shovel ID and stop the program</a:t>
            </a:r>
          </a:p>
          <a:p>
            <a:r>
              <a:rPr lang="en-CA" dirty="0" err="1"/>
              <a:t>Algortihm</a:t>
            </a:r>
            <a:r>
              <a:rPr lang="en-CA" dirty="0"/>
              <a:t> would only show routes in which </a:t>
            </a:r>
            <a:r>
              <a:rPr lang="en-CA" dirty="0" err="1"/>
              <a:t>DumpIDs</a:t>
            </a:r>
            <a:r>
              <a:rPr lang="en-CA" dirty="0"/>
              <a:t> are active, so that Truck Drivers don’t have to waste gas to try to find an open dump site</a:t>
            </a:r>
          </a:p>
          <a:p>
            <a:endParaRPr lang="en-CA" dirty="0"/>
          </a:p>
          <a:p>
            <a:r>
              <a:rPr lang="en-CA" dirty="0"/>
              <a:t>Assumption : </a:t>
            </a:r>
          </a:p>
          <a:p>
            <a:r>
              <a:rPr lang="en-CA" dirty="0"/>
              <a:t>Assumed that the route to and from the Shovel ID and the Dump ID are always the same</a:t>
            </a:r>
          </a:p>
          <a:p>
            <a:r>
              <a:rPr lang="en-CA" dirty="0"/>
              <a:t>That payload is never zero </a:t>
            </a:r>
          </a:p>
          <a:p>
            <a:r>
              <a:rPr lang="en-CA" dirty="0"/>
              <a:t>That the status was always hauling</a:t>
            </a:r>
          </a:p>
          <a:p>
            <a:endParaRPr lang="en-CA" dirty="0"/>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7</a:t>
            </a:fld>
            <a:endParaRPr lang="en-US" dirty="0"/>
          </a:p>
        </p:txBody>
      </p:sp>
    </p:spTree>
    <p:extLst>
      <p:ext uri="{BB962C8B-B14F-4D97-AF65-F5344CB8AC3E}">
        <p14:creationId xmlns:p14="http://schemas.microsoft.com/office/powerpoint/2010/main" val="73372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Demonstration</a:t>
            </a:r>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8</a:t>
            </a:fld>
            <a:endParaRPr lang="en-US" dirty="0"/>
          </a:p>
        </p:txBody>
      </p:sp>
    </p:spTree>
    <p:extLst>
      <p:ext uri="{BB962C8B-B14F-4D97-AF65-F5344CB8AC3E}">
        <p14:creationId xmlns:p14="http://schemas.microsoft.com/office/powerpoint/2010/main" val="411072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Increase productivity through less queuing and idle time</a:t>
            </a:r>
          </a:p>
          <a:p>
            <a:pPr marL="171450" indent="-171450">
              <a:buFont typeface="Arial" panose="020B0604020202020204" pitchFamily="34" charset="0"/>
              <a:buChar char="•"/>
            </a:pPr>
            <a:r>
              <a:rPr lang="en-CA" dirty="0"/>
              <a:t>Reduce or eliminate vehicles going to shovel or dump sites that are inactive</a:t>
            </a:r>
          </a:p>
          <a:p>
            <a:pPr marL="171450" indent="-171450">
              <a:buFont typeface="Arial" panose="020B0604020202020204" pitchFamily="34" charset="0"/>
              <a:buChar char="•"/>
            </a:pPr>
            <a:r>
              <a:rPr lang="en-CA" dirty="0"/>
              <a:t>Decreased costs through fuel savings </a:t>
            </a:r>
          </a:p>
          <a:p>
            <a:pPr marL="171450" indent="-171450">
              <a:buFont typeface="Arial" panose="020B0604020202020204" pitchFamily="34" charset="0"/>
              <a:buChar char="•"/>
            </a:pPr>
            <a:r>
              <a:rPr lang="en-CA" dirty="0"/>
              <a:t>Greater sustainability through decrease in GHG emissions</a:t>
            </a:r>
          </a:p>
          <a:p>
            <a:pPr marL="171450" indent="-171450">
              <a:buFont typeface="Arial" panose="020B0604020202020204" pitchFamily="34" charset="0"/>
              <a:buChar char="•"/>
            </a:pPr>
            <a:r>
              <a:rPr lang="en-CA" dirty="0"/>
              <a:t>Optimized vehicle routing: Less travel time can be used to deliver the same amount of material from one shovel site to one dump site by bypassing inactive shovel and dump sites</a:t>
            </a:r>
          </a:p>
          <a:p>
            <a:pPr marL="171450" indent="-171450">
              <a:buFont typeface="Arial" panose="020B0604020202020204" pitchFamily="34" charset="0"/>
              <a:buChar char="•"/>
            </a:pPr>
            <a:r>
              <a:rPr lang="en-CA" dirty="0"/>
              <a:t>Efficient scheduling of trucks: </a:t>
            </a:r>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9</a:t>
            </a:fld>
            <a:endParaRPr lang="en-US" dirty="0"/>
          </a:p>
        </p:txBody>
      </p:sp>
    </p:spTree>
    <p:extLst>
      <p:ext uri="{BB962C8B-B14F-4D97-AF65-F5344CB8AC3E}">
        <p14:creationId xmlns:p14="http://schemas.microsoft.com/office/powerpoint/2010/main" val="3641326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Allocate trucks to dumps evenly to avoid queuing</a:t>
            </a:r>
          </a:p>
          <a:p>
            <a:pPr marL="171450" indent="-171450">
              <a:buFont typeface="Arial" panose="020B0604020202020204" pitchFamily="34" charset="0"/>
              <a:buChar char="•"/>
            </a:pPr>
            <a:r>
              <a:rPr lang="en-US" dirty="0"/>
              <a:t>Provide third dimension to mapping features</a:t>
            </a:r>
          </a:p>
          <a:p>
            <a:pPr marL="171450" indent="-171450">
              <a:buFont typeface="Arial" panose="020B0604020202020204" pitchFamily="34" charset="0"/>
              <a:buChar char="•"/>
            </a:pPr>
            <a:r>
              <a:rPr lang="en-US" dirty="0"/>
              <a:t>Allocate the most appropriate truck type for certain routes</a:t>
            </a:r>
          </a:p>
          <a:p>
            <a:endParaRPr lang="en-CA" dirty="0"/>
          </a:p>
        </p:txBody>
      </p:sp>
      <p:sp>
        <p:nvSpPr>
          <p:cNvPr id="4" name="Slide Number Placeholder 3"/>
          <p:cNvSpPr>
            <a:spLocks noGrp="1"/>
          </p:cNvSpPr>
          <p:nvPr>
            <p:ph type="sldNum" sz="quarter" idx="5"/>
          </p:nvPr>
        </p:nvSpPr>
        <p:spPr/>
        <p:txBody>
          <a:bodyPr/>
          <a:lstStyle/>
          <a:p>
            <a:fld id="{6922D2F8-28A7-48E8-ADD3-E9583D47D83D}" type="slidenum">
              <a:rPr lang="en-US" smtClean="0"/>
              <a:t>10</a:t>
            </a:fld>
            <a:endParaRPr lang="en-US" dirty="0"/>
          </a:p>
        </p:txBody>
      </p:sp>
    </p:spTree>
    <p:extLst>
      <p:ext uri="{BB962C8B-B14F-4D97-AF65-F5344CB8AC3E}">
        <p14:creationId xmlns:p14="http://schemas.microsoft.com/office/powerpoint/2010/main" val="6795574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34" name="Content Placeholder 3">
            <a:extLst>
              <a:ext uri="{FF2B5EF4-FFF2-40B4-BE49-F238E27FC236}">
                <a16:creationId xmlns:a16="http://schemas.microsoft.com/office/drawing/2014/main" id="{C1979EE6-6944-48F0-87CE-65E90A3ACC71}"/>
              </a:ext>
            </a:extLst>
          </p:cNvPr>
          <p:cNvSpPr>
            <a:spLocks noGrp="1"/>
          </p:cNvSpPr>
          <p:nvPr>
            <p:ph sz="quarter" idx="33"/>
          </p:nvPr>
        </p:nvSpPr>
        <p:spPr>
          <a:xfrm>
            <a:off x="6433647"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433312"/>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218499"/>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r>
              <a:rPr lang="en-US" dirty="0"/>
              <a:t>Click icon to add picture</a:t>
            </a:r>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r>
              <a:rPr lang="en-US" dirty="0"/>
              <a:t>Click icon to add picture</a:t>
            </a:r>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dirty="0"/>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dirty="0"/>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589005" y="505610"/>
            <a:ext cx="6209827" cy="2560320"/>
          </a:xfrm>
        </p:spPr>
        <p:txBody>
          <a:bodyPr/>
          <a:lstStyle/>
          <a:p>
            <a:r>
              <a:rPr lang="en-US" sz="4400" dirty="0"/>
              <a:t>Teck Resources: Fueling a better tomorrow</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603808" y="3429000"/>
            <a:ext cx="3849858" cy="1417320"/>
          </a:xfrm>
        </p:spPr>
        <p:txBody>
          <a:bodyPr>
            <a:normAutofit/>
          </a:bodyPr>
          <a:lstStyle/>
          <a:p>
            <a:r>
              <a:rPr lang="en-US" sz="2000" dirty="0"/>
              <a:t>QDS HACKS 2023: TURNING DATA INTO INSIGHTS </a:t>
            </a:r>
          </a:p>
          <a:p>
            <a:r>
              <a:rPr lang="en-US" dirty="0"/>
              <a:t>Team Atari: Wendy, Justin, Elizabeth, Mike, Matthew</a:t>
            </a:r>
          </a:p>
        </p:txBody>
      </p:sp>
    </p:spTree>
    <p:extLst>
      <p:ext uri="{BB962C8B-B14F-4D97-AF65-F5344CB8AC3E}">
        <p14:creationId xmlns:p14="http://schemas.microsoft.com/office/powerpoint/2010/main" val="404143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1067858" y="2237591"/>
            <a:ext cx="7323836" cy="1061129"/>
          </a:xfrm>
        </p:spPr>
        <p:txBody>
          <a:bodyPr/>
          <a:lstStyle/>
          <a:p>
            <a:r>
              <a:rPr lang="en-US" sz="4400" dirty="0"/>
              <a:t>Future opportunities</a:t>
            </a:r>
          </a:p>
        </p:txBody>
      </p:sp>
      <p:sp>
        <p:nvSpPr>
          <p:cNvPr id="12" name="TextBox 11">
            <a:extLst>
              <a:ext uri="{FF2B5EF4-FFF2-40B4-BE49-F238E27FC236}">
                <a16:creationId xmlns:a16="http://schemas.microsoft.com/office/drawing/2014/main" id="{BF1BDBBF-ED96-2B60-4564-0B25490C554C}"/>
              </a:ext>
            </a:extLst>
          </p:cNvPr>
          <p:cNvSpPr txBox="1"/>
          <p:nvPr/>
        </p:nvSpPr>
        <p:spPr>
          <a:xfrm>
            <a:off x="1315120" y="3163665"/>
            <a:ext cx="6620566" cy="2556982"/>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ZA" sz="2800" dirty="0">
                <a:solidFill>
                  <a:schemeClr val="bg1"/>
                </a:solidFill>
              </a:rPr>
              <a:t>Level-load truck allocation</a:t>
            </a:r>
          </a:p>
          <a:p>
            <a:pPr marL="285750" indent="-285750" algn="l">
              <a:lnSpc>
                <a:spcPct val="200000"/>
              </a:lnSpc>
              <a:buFont typeface="Arial" panose="020B0604020202020204" pitchFamily="34" charset="0"/>
              <a:buChar char="•"/>
            </a:pPr>
            <a:r>
              <a:rPr lang="en-ZA" sz="2800" dirty="0">
                <a:solidFill>
                  <a:schemeClr val="bg1"/>
                </a:solidFill>
              </a:rPr>
              <a:t>Map elevation correlation with payload</a:t>
            </a:r>
          </a:p>
          <a:p>
            <a:pPr marL="285750" indent="-285750" algn="l">
              <a:lnSpc>
                <a:spcPct val="200000"/>
              </a:lnSpc>
              <a:buFont typeface="Arial" panose="020B0604020202020204" pitchFamily="34" charset="0"/>
              <a:buChar char="•"/>
            </a:pPr>
            <a:r>
              <a:rPr lang="en-ZA" sz="2800" dirty="0">
                <a:solidFill>
                  <a:schemeClr val="bg1"/>
                </a:solidFill>
              </a:rPr>
              <a:t>Truck type allocation</a:t>
            </a:r>
            <a:endParaRPr lang="en-US" sz="2800" dirty="0">
              <a:solidFill>
                <a:schemeClr val="bg1"/>
              </a:solidFill>
            </a:endParaRPr>
          </a:p>
        </p:txBody>
      </p:sp>
    </p:spTree>
    <p:extLst>
      <p:ext uri="{BB962C8B-B14F-4D97-AF65-F5344CB8AC3E}">
        <p14:creationId xmlns:p14="http://schemas.microsoft.com/office/powerpoint/2010/main" val="408633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sz="2800" dirty="0"/>
              <a:t>QUESTIONS?</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160721" y="2318479"/>
            <a:ext cx="7090388" cy="580029"/>
          </a:xfrm>
        </p:spPr>
        <p:txBody>
          <a:bodyPr/>
          <a:lstStyle/>
          <a:p>
            <a:r>
              <a:rPr lang="en-US" sz="4400" dirty="0"/>
              <a:t>Objective</a:t>
            </a:r>
          </a:p>
        </p:txBody>
      </p:sp>
      <p:sp>
        <p:nvSpPr>
          <p:cNvPr id="18" name="Text Placeholder 17">
            <a:extLst>
              <a:ext uri="{FF2B5EF4-FFF2-40B4-BE49-F238E27FC236}">
                <a16:creationId xmlns:a16="http://schemas.microsoft.com/office/drawing/2014/main" id="{712FB54C-35C1-E9F2-3235-FE454986C8EA}"/>
              </a:ext>
            </a:extLst>
          </p:cNvPr>
          <p:cNvSpPr>
            <a:spLocks noGrp="1"/>
          </p:cNvSpPr>
          <p:nvPr>
            <p:ph type="body" sz="quarter" idx="22"/>
          </p:nvPr>
        </p:nvSpPr>
        <p:spPr>
          <a:xfrm>
            <a:off x="1224606" y="3454818"/>
            <a:ext cx="10006378" cy="1940149"/>
          </a:xfrm>
        </p:spPr>
        <p:txBody>
          <a:bodyPr/>
          <a:lstStyle/>
          <a:p>
            <a:pPr algn="l"/>
            <a:r>
              <a:rPr lang="en-CA" sz="2800" dirty="0"/>
              <a:t>To create a more sustainable mining operation by reducing fuel consumption and greenhouse gas emissions</a:t>
            </a:r>
          </a:p>
        </p:txBody>
      </p:sp>
    </p:spTree>
    <p:extLst>
      <p:ext uri="{BB962C8B-B14F-4D97-AF65-F5344CB8AC3E}">
        <p14:creationId xmlns:p14="http://schemas.microsoft.com/office/powerpoint/2010/main" val="31095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760406"/>
            <a:ext cx="5424988" cy="579245"/>
          </a:xfrm>
        </p:spPr>
        <p:txBody>
          <a:bodyPr/>
          <a:lstStyle/>
          <a:p>
            <a:r>
              <a:rPr lang="en-US" sz="4400" dirty="0"/>
              <a:t>Our approach</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1180498" y="3973607"/>
            <a:ext cx="2806280" cy="365125"/>
          </a:xfrm>
        </p:spPr>
        <p:txBody>
          <a:bodyPr/>
          <a:lstStyle/>
          <a:p>
            <a:r>
              <a:rPr lang="en-ZA" sz="2000" dirty="0"/>
              <a:t>Identify trends in the data​</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641710" y="3953436"/>
            <a:ext cx="3074162" cy="805477"/>
          </a:xfrm>
        </p:spPr>
        <p:txBody>
          <a:bodyPr/>
          <a:lstStyle/>
          <a:p>
            <a:r>
              <a:rPr lang="en-ZA" sz="2000" dirty="0"/>
              <a:t>Find variables with greatest impact</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8205223" y="3973606"/>
            <a:ext cx="3154852" cy="813546"/>
          </a:xfrm>
        </p:spPr>
        <p:txBody>
          <a:bodyPr/>
          <a:lstStyle/>
          <a:p>
            <a:r>
              <a:rPr lang="en-ZA" sz="2000" dirty="0"/>
              <a:t>Design a user-friendly format</a:t>
            </a:r>
            <a:r>
              <a:rPr lang="en-ZA" dirty="0"/>
              <a:t>​</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668225" y="2986370"/>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95812" y="2298379"/>
            <a:ext cx="1440000" cy="144000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Magnifying glass with solid fill">
            <a:extLst>
              <a:ext uri="{FF2B5EF4-FFF2-40B4-BE49-F238E27FC236}">
                <a16:creationId xmlns:a16="http://schemas.microsoft.com/office/drawing/2014/main" id="{5EB2FC54-BDCC-433E-9F5F-4479FEC4CB1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069076" y="2471643"/>
            <a:ext cx="1029125" cy="1029125"/>
          </a:xfrm>
          <a:prstGeom prst="rect">
            <a:avLst/>
          </a:prstGeom>
        </p:spPr>
      </p:pic>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444821" y="2298379"/>
            <a:ext cx="1440000" cy="144000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Graphic 15" descr="Comment Important with solid fill">
            <a:extLst>
              <a:ext uri="{FF2B5EF4-FFF2-40B4-BE49-F238E27FC236}">
                <a16:creationId xmlns:a16="http://schemas.microsoft.com/office/drawing/2014/main" id="{4F06236B-DDE6-47A9-8020-9F1D55DB8D8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8086" y="2471644"/>
            <a:ext cx="1121410" cy="1121410"/>
          </a:xfrm>
          <a:prstGeom prst="rect">
            <a:avLst/>
          </a:prstGeom>
        </p:spPr>
      </p:pic>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936810" y="2298379"/>
            <a:ext cx="1440000" cy="1440000"/>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Dance with solid fill">
            <a:extLst>
              <a:ext uri="{FF2B5EF4-FFF2-40B4-BE49-F238E27FC236}">
                <a16:creationId xmlns:a16="http://schemas.microsoft.com/office/drawing/2014/main" id="{9228EBB1-292A-4381-80B0-8545A1B5757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10075" y="2471644"/>
            <a:ext cx="1121410" cy="1121410"/>
          </a:xfrm>
          <a:prstGeom prst="rect">
            <a:avLst/>
          </a:prstGeom>
        </p:spPr>
      </p:pic>
    </p:spTree>
    <p:extLst>
      <p:ext uri="{BB962C8B-B14F-4D97-AF65-F5344CB8AC3E}">
        <p14:creationId xmlns:p14="http://schemas.microsoft.com/office/powerpoint/2010/main" val="2590226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028506" y="2398126"/>
            <a:ext cx="5705533" cy="1208674"/>
          </a:xfrm>
        </p:spPr>
        <p:txBody>
          <a:bodyPr/>
          <a:lstStyle/>
          <a:p>
            <a:r>
              <a:rPr lang="en-US" dirty="0"/>
              <a:t>walkthrough</a:t>
            </a:r>
          </a:p>
        </p:txBody>
      </p:sp>
    </p:spTree>
    <p:extLst>
      <p:ext uri="{BB962C8B-B14F-4D97-AF65-F5344CB8AC3E}">
        <p14:creationId xmlns:p14="http://schemas.microsoft.com/office/powerpoint/2010/main" val="3716496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8583-F628-62C5-AF93-0F402B7BE223}"/>
              </a:ext>
            </a:extLst>
          </p:cNvPr>
          <p:cNvSpPr>
            <a:spLocks noGrp="1"/>
          </p:cNvSpPr>
          <p:nvPr>
            <p:ph type="title"/>
          </p:nvPr>
        </p:nvSpPr>
        <p:spPr/>
        <p:txBody>
          <a:bodyPr/>
          <a:lstStyle/>
          <a:p>
            <a:endParaRPr lang="en-CA"/>
          </a:p>
        </p:txBody>
      </p:sp>
      <p:pic>
        <p:nvPicPr>
          <p:cNvPr id="4" name="Picture 2">
            <a:extLst>
              <a:ext uri="{FF2B5EF4-FFF2-40B4-BE49-F238E27FC236}">
                <a16:creationId xmlns:a16="http://schemas.microsoft.com/office/drawing/2014/main" id="{08EEE568-75ED-7BCD-8DF4-7E22741904D5}"/>
              </a:ext>
            </a:extLst>
          </p:cNvPr>
          <p:cNvPicPr>
            <a:picLocks noGrp="1" noChangeAspect="1" noChangeArrowheads="1"/>
          </p:cNvPicPr>
          <p:nvPr>
            <p:ph sz="quarter" idx="10"/>
          </p:nvPr>
        </p:nvPicPr>
        <p:blipFill rotWithShape="1">
          <a:blip r:embed="rId2">
            <a:extLst>
              <a:ext uri="{28A0092B-C50C-407E-A947-70E740481C1C}">
                <a14:useLocalDpi xmlns:a14="http://schemas.microsoft.com/office/drawing/2010/main" val="0"/>
              </a:ext>
            </a:extLst>
          </a:blip>
          <a:srcRect l="5631" r="14978"/>
          <a:stretch/>
        </p:blipFill>
        <p:spPr bwMode="auto">
          <a:xfrm>
            <a:off x="316511" y="343884"/>
            <a:ext cx="9213569" cy="6214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107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38C0B41-F9BE-4EB7-34F8-BF73602E5432}"/>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bwMode="auto">
          <a:xfrm>
            <a:off x="1038388" y="350835"/>
            <a:ext cx="6922875" cy="6306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9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7706A2-877A-A54D-1E70-C2090545EA46}"/>
              </a:ext>
            </a:extLst>
          </p:cNvPr>
          <p:cNvSpPr>
            <a:spLocks noGrp="1"/>
          </p:cNvSpPr>
          <p:nvPr>
            <p:ph type="body" sz="quarter" idx="19"/>
          </p:nvPr>
        </p:nvSpPr>
        <p:spPr>
          <a:xfrm>
            <a:off x="1469369" y="2755560"/>
            <a:ext cx="4172533" cy="274650"/>
          </a:xfrm>
        </p:spPr>
        <p:txBody>
          <a:bodyPr/>
          <a:lstStyle/>
          <a:p>
            <a:endParaRPr lang="en-CA"/>
          </a:p>
        </p:txBody>
      </p:sp>
      <p:sp>
        <p:nvSpPr>
          <p:cNvPr id="5" name="Text Placeholder 4">
            <a:extLst>
              <a:ext uri="{FF2B5EF4-FFF2-40B4-BE49-F238E27FC236}">
                <a16:creationId xmlns:a16="http://schemas.microsoft.com/office/drawing/2014/main" id="{F5FBE0A5-C6B7-0C46-C014-FB44136A946A}"/>
              </a:ext>
            </a:extLst>
          </p:cNvPr>
          <p:cNvSpPr>
            <a:spLocks noGrp="1"/>
          </p:cNvSpPr>
          <p:nvPr>
            <p:ph type="body" sz="quarter" idx="21"/>
          </p:nvPr>
        </p:nvSpPr>
        <p:spPr>
          <a:xfrm>
            <a:off x="6672448" y="2755560"/>
            <a:ext cx="4172533" cy="274650"/>
          </a:xfrm>
        </p:spPr>
        <p:txBody>
          <a:bodyPr/>
          <a:lstStyle/>
          <a:p>
            <a:endParaRPr lang="en-CA" dirty="0"/>
          </a:p>
        </p:txBody>
      </p:sp>
      <p:sp>
        <p:nvSpPr>
          <p:cNvPr id="6" name="Text Placeholder 5">
            <a:extLst>
              <a:ext uri="{FF2B5EF4-FFF2-40B4-BE49-F238E27FC236}">
                <a16:creationId xmlns:a16="http://schemas.microsoft.com/office/drawing/2014/main" id="{56AEDE8C-8095-99DB-C636-E4889C9065D7}"/>
              </a:ext>
            </a:extLst>
          </p:cNvPr>
          <p:cNvSpPr>
            <a:spLocks noGrp="1"/>
          </p:cNvSpPr>
          <p:nvPr>
            <p:ph type="body" sz="quarter" idx="22"/>
          </p:nvPr>
        </p:nvSpPr>
        <p:spPr>
          <a:xfrm>
            <a:off x="6672448" y="3129280"/>
            <a:ext cx="4594992" cy="2851801"/>
          </a:xfrm>
        </p:spPr>
        <p:txBody>
          <a:bodyPr/>
          <a:lstStyle/>
          <a:p>
            <a:endParaRPr lang="en-CA" dirty="0"/>
          </a:p>
        </p:txBody>
      </p:sp>
      <p:pic>
        <p:nvPicPr>
          <p:cNvPr id="2050" name="Picture 2">
            <a:extLst>
              <a:ext uri="{FF2B5EF4-FFF2-40B4-BE49-F238E27FC236}">
                <a16:creationId xmlns:a16="http://schemas.microsoft.com/office/drawing/2014/main" id="{D69B5A4E-6D8C-5ABD-DFA2-842FBF83E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7681" y="2008244"/>
            <a:ext cx="5711938" cy="4283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823107-3035-46AE-51F7-0D8D3B1341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868" y="2008245"/>
            <a:ext cx="5711938" cy="428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78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EEEFBA2-D2C5-483D-A977-8998D1677BEF}"/>
              </a:ext>
            </a:extLst>
          </p:cNvPr>
          <p:cNvSpPr>
            <a:spLocks noGrp="1"/>
          </p:cNvSpPr>
          <p:nvPr>
            <p:ph type="title"/>
          </p:nvPr>
        </p:nvSpPr>
        <p:spPr>
          <a:xfrm>
            <a:off x="5028506" y="2398126"/>
            <a:ext cx="5705533" cy="1208674"/>
          </a:xfrm>
        </p:spPr>
        <p:txBody>
          <a:bodyPr/>
          <a:lstStyle/>
          <a:p>
            <a:r>
              <a:rPr lang="en-US" dirty="0"/>
              <a:t>wireframe</a:t>
            </a:r>
          </a:p>
        </p:txBody>
      </p:sp>
    </p:spTree>
    <p:extLst>
      <p:ext uri="{BB962C8B-B14F-4D97-AF65-F5344CB8AC3E}">
        <p14:creationId xmlns:p14="http://schemas.microsoft.com/office/powerpoint/2010/main" val="3619175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2EC24E-3E0A-471B-9A70-B29306D2DABB}"/>
              </a:ext>
            </a:extLst>
          </p:cNvPr>
          <p:cNvSpPr>
            <a:spLocks noGrp="1"/>
          </p:cNvSpPr>
          <p:nvPr>
            <p:ph type="title"/>
          </p:nvPr>
        </p:nvSpPr>
        <p:spPr>
          <a:xfrm>
            <a:off x="1499503" y="2173046"/>
            <a:ext cx="4569572" cy="1005164"/>
          </a:xfrm>
        </p:spPr>
        <p:txBody>
          <a:bodyPr/>
          <a:lstStyle/>
          <a:p>
            <a:r>
              <a:rPr lang="en-US" sz="4400" dirty="0"/>
              <a:t>benefits</a:t>
            </a:r>
          </a:p>
        </p:txBody>
      </p:sp>
      <p:sp>
        <p:nvSpPr>
          <p:cNvPr id="39" name="Text Placeholder 38">
            <a:extLst>
              <a:ext uri="{FF2B5EF4-FFF2-40B4-BE49-F238E27FC236}">
                <a16:creationId xmlns:a16="http://schemas.microsoft.com/office/drawing/2014/main" id="{2B0040E8-BBFE-4B5E-9ADF-88F6C234CBAB}"/>
              </a:ext>
            </a:extLst>
          </p:cNvPr>
          <p:cNvSpPr>
            <a:spLocks noGrp="1"/>
          </p:cNvSpPr>
          <p:nvPr>
            <p:ph type="body" sz="quarter" idx="22"/>
          </p:nvPr>
        </p:nvSpPr>
        <p:spPr>
          <a:xfrm>
            <a:off x="1396730" y="3076687"/>
            <a:ext cx="6294988" cy="2571078"/>
          </a:xfrm>
        </p:spPr>
        <p:txBody>
          <a:bodyPr/>
          <a:lstStyle/>
          <a:p>
            <a:pPr marL="285750" indent="-285750" algn="l">
              <a:buFont typeface="Arial" panose="020B0604020202020204" pitchFamily="34" charset="0"/>
              <a:buChar char="•"/>
            </a:pPr>
            <a:r>
              <a:rPr lang="en-ZA" sz="2800" dirty="0"/>
              <a:t>Optimized vehicle routing</a:t>
            </a:r>
          </a:p>
          <a:p>
            <a:pPr marL="285750" indent="-285750" algn="l">
              <a:buFont typeface="Arial" panose="020B0604020202020204" pitchFamily="34" charset="0"/>
              <a:buChar char="•"/>
            </a:pPr>
            <a:r>
              <a:rPr lang="en-ZA" sz="2800" dirty="0"/>
              <a:t>Efficient scheduling of trucks</a:t>
            </a:r>
          </a:p>
          <a:p>
            <a:pPr marL="285750" indent="-285750" algn="l">
              <a:buFont typeface="Arial" panose="020B0604020202020204" pitchFamily="34" charset="0"/>
              <a:buChar char="•"/>
            </a:pPr>
            <a:endParaRPr lang="en-ZA" sz="2800" dirty="0"/>
          </a:p>
          <a:p>
            <a:pPr algn="l"/>
            <a:endParaRPr lang="en-US" sz="2800" dirty="0"/>
          </a:p>
          <a:p>
            <a:endParaRPr lang="en-ZA" sz="2800" dirty="0"/>
          </a:p>
        </p:txBody>
      </p:sp>
    </p:spTree>
    <p:extLst>
      <p:ext uri="{BB962C8B-B14F-4D97-AF65-F5344CB8AC3E}">
        <p14:creationId xmlns:p14="http://schemas.microsoft.com/office/powerpoint/2010/main" val="2011919857"/>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turistic Pitch Deck_TM56488565_Win32_JC_SL_v4" id="{6C16C3F5-3ABD-4B2B-B436-2E1E9CE9969F}" vid="{647D9492-9D63-44AA-8DEA-C98668FC471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989D7-CF02-4DC5-9433-98B600ACA0D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B8A4BC3-D1CE-4BB2-9C42-D67FD92CAF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2B339A-BBCD-4BF4-A3FE-AE1F9B12F71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Futuristic pitch deck</Template>
  <TotalTime>137</TotalTime>
  <Words>507</Words>
  <Application>Microsoft Office PowerPoint</Application>
  <PresentationFormat>Widescreen</PresentationFormat>
  <Paragraphs>59</Paragraphs>
  <Slides>11</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Century Gothic Bold</vt:lpstr>
      <vt:lpstr>Courier New</vt:lpstr>
      <vt:lpstr>Daytona Pro Light</vt:lpstr>
      <vt:lpstr>Office Theme</vt:lpstr>
      <vt:lpstr>Teck Resources: Fueling a better tomorrow</vt:lpstr>
      <vt:lpstr>Objective</vt:lpstr>
      <vt:lpstr>Our approach</vt:lpstr>
      <vt:lpstr>walkthrough</vt:lpstr>
      <vt:lpstr>PowerPoint Presentation</vt:lpstr>
      <vt:lpstr>PowerPoint Presentation</vt:lpstr>
      <vt:lpstr>PowerPoint Presentation</vt:lpstr>
      <vt:lpstr>wireframe</vt:lpstr>
      <vt:lpstr>benefits</vt:lpstr>
      <vt:lpstr>Future opportunities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Teck Resources – Fueling a better tomorrow</dc:title>
  <dc:creator>Justin Louie</dc:creator>
  <cp:lastModifiedBy>Justin Louie</cp:lastModifiedBy>
  <cp:revision>1</cp:revision>
  <dcterms:created xsi:type="dcterms:W3CDTF">2023-01-08T17:25:23Z</dcterms:created>
  <dcterms:modified xsi:type="dcterms:W3CDTF">2023-01-08T19:47:05Z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